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3"/>
  </p:notesMasterIdLst>
  <p:sldIdLst>
    <p:sldId id="267" r:id="rId2"/>
    <p:sldId id="268" r:id="rId3"/>
    <p:sldId id="273" r:id="rId4"/>
    <p:sldId id="269" r:id="rId5"/>
    <p:sldId id="270" r:id="rId6"/>
    <p:sldId id="266" r:id="rId7"/>
    <p:sldId id="257" r:id="rId8"/>
    <p:sldId id="258" r:id="rId9"/>
    <p:sldId id="259" r:id="rId10"/>
    <p:sldId id="261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Rg st="1" end="18"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4" autoAdjust="0"/>
    <p:restoredTop sz="94624" autoAdjust="0"/>
  </p:normalViewPr>
  <p:slideViewPr>
    <p:cSldViewPr>
      <p:cViewPr varScale="1">
        <p:scale>
          <a:sx n="63" d="100"/>
          <a:sy n="63" d="100"/>
        </p:scale>
        <p:origin x="-151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844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0DA0CC-0B78-4A3C-8707-A41669E98C78}" type="datetimeFigureOut">
              <a:rPr lang="ru-RU" smtClean="0"/>
              <a:pPr/>
              <a:t>07.06.2017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CF8A2C-275B-48D6-8E18-402F7F80768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CF8A2C-275B-48D6-8E18-402F7F80768A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CF8A2C-275B-48D6-8E18-402F7F80768A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  Концерт «День Матери»  Потапова Юлия 2 класс «Топни</a:t>
            </a:r>
            <a:r>
              <a:rPr lang="ru-RU" baseline="0" dirty="0" smtClean="0"/>
              <a:t> ножка моя»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CF8A2C-275B-48D6-8E18-402F7F80768A}" type="slidenum">
              <a:rPr lang="ru-RU" smtClean="0"/>
              <a:pPr/>
              <a:t>11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07.06.2017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07.06.2017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dissolv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C:\Users\&#1072;&#1085;&#1076;&#1077;&#1081;\Downloads\&#1076;&#1088;&#1091;&#1078;&#1073;&#1072;.mp3" TargetMode="External"/><Relationship Id="rId1" Type="http://schemas.openxmlformats.org/officeDocument/2006/relationships/tags" Target="../tags/tag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ндей\Downloads\Игры\4362825-35a6573770f612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211" y="-603448"/>
            <a:ext cx="9147211" cy="746144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7" y="533400"/>
            <a:ext cx="8076732" cy="2868168"/>
          </a:xfrm>
        </p:spPr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Детская организация</a:t>
            </a:r>
          </a:p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«Дружба»</a:t>
            </a:r>
          </a:p>
          <a:p>
            <a:pPr algn="ctr"/>
            <a:r>
              <a:rPr lang="ru-RU" sz="6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Елантовской</a:t>
            </a:r>
            <a:r>
              <a:rPr lang="ru-RU" sz="6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основной школы.</a:t>
            </a:r>
          </a:p>
          <a:p>
            <a:pPr algn="ctr"/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Руководитель: 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Плеханова Анна Александровна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5000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F:\УСУ ДОО\P10100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132638" y="-5348287"/>
            <a:ext cx="23409276" cy="17556163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428597" y="214291"/>
            <a:ext cx="58066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1 сентября  «Первоклашки</a:t>
            </a:r>
            <a:r>
              <a:rPr lang="ru-RU" sz="3600" dirty="0" smtClean="0">
                <a:solidFill>
                  <a:srgbClr val="C00000"/>
                </a:solidFill>
              </a:rPr>
              <a:t>»</a:t>
            </a:r>
            <a:endParaRPr lang="ru-RU" sz="3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rot="20526856">
            <a:off x="-5805952" y="2715424"/>
            <a:ext cx="83450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Концерт к Дню Матери</a:t>
            </a:r>
            <a:endParaRPr lang="ru-RU" sz="4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F:\УСУ ДОО\P1010119.JPG"/>
          <p:cNvPicPr>
            <a:picLocks noChangeAspect="1" noChangeArrowheads="1"/>
          </p:cNvPicPr>
          <p:nvPr/>
        </p:nvPicPr>
        <p:blipFill>
          <a:blip r:embed="rId3" cstate="print">
            <a:lum bright="-7000"/>
          </a:blip>
          <a:srcRect/>
          <a:stretch>
            <a:fillRect/>
          </a:stretch>
        </p:blipFill>
        <p:spPr bwMode="auto">
          <a:xfrm>
            <a:off x="-3708920" y="-1179511"/>
            <a:ext cx="14981531" cy="11236147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андей\Downloads\Игры\181150384247303008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175829" y="1"/>
            <a:ext cx="9319829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-252535" y="0"/>
            <a:ext cx="93965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Наш девиз: </a:t>
            </a:r>
          </a:p>
          <a:p>
            <a:pPr algn="ctr"/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«Один за всех и все за одного»</a:t>
            </a:r>
            <a:endParaRPr lang="ru-RU" sz="7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дружба.mp3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 cstate="print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29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 флаг нашей ДОО «Дружба»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Users\андей\Downloads\IMG_1925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0" y="1600200"/>
            <a:ext cx="9144000" cy="52578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 descr="C:\Users\андей\Downloads\Игры\7563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717341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55576" y="0"/>
            <a:ext cx="807086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Наш  ученический школьный совет:</a:t>
            </a:r>
            <a:endParaRPr lang="ru-RU" sz="4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03648" y="1700808"/>
            <a:ext cx="7218964" cy="33855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Президент: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Кандаков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Евгений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Советник по мероприятиям: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Макарова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Алия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Советник редколлегии: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Япаева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Надежда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Советник ЗОЖ: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Звольский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Егор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Редколлегия: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Киселева Елена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Платонова Людмила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Уставщикова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Ангелина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андей\Downloads\Игры\Drygb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0" y="1"/>
            <a:ext cx="8279904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Дружба крепкая не сломается,</a:t>
            </a:r>
            <a:b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расклеится от дождей и вьюг.</a:t>
            </a:r>
            <a:b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Друг в беде не бросит, лишнего не спросит,</a:t>
            </a:r>
            <a:b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Вот что значит настоящий верный друг.</a:t>
            </a:r>
            <a:b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Друг в беде не бросит, лишнего не спросит,</a:t>
            </a:r>
            <a:b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Вот что значит настоящий верный друг.</a:t>
            </a:r>
            <a:b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Мы поссоримся и помиримся,</a:t>
            </a:r>
            <a:b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"Не разлить водой" - шутят все вокруг.</a:t>
            </a:r>
            <a:b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полдень или в полночь друг придет на помощь,</a:t>
            </a:r>
            <a:b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Вот что значит настоящий верный друг.</a:t>
            </a:r>
            <a:b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полдень или в полночь друг придет на помощь,</a:t>
            </a:r>
            <a:b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Вот что значит настоящий верный друг.</a:t>
            </a:r>
            <a:b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Друг всегда меня сможет выручить,</a:t>
            </a:r>
            <a:b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Если что-нибудь приключится вдруг.</a:t>
            </a:r>
            <a:b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Нужным быть кому-то в трудную минуту -</a:t>
            </a:r>
            <a:b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Вот что значит настоящий верный друг.</a:t>
            </a:r>
            <a:b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Нужным быть кому-то в трудную минуту -</a:t>
            </a:r>
            <a:b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Вот что значит настоящий верный друг.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андей\Desktop\школа фото\фото\DSCN0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987426" y="-739775"/>
            <a:ext cx="11118851" cy="833913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23528" y="260649"/>
            <a:ext cx="77091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Президент   нашей ДО: </a:t>
            </a:r>
            <a:r>
              <a:rPr lang="ru-RU" sz="32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Силайчев</a:t>
            </a: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Павел</a:t>
            </a:r>
            <a:endParaRPr lang="ru-RU" sz="32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андей\Downloads\Игры\1238530273_18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28184" y="1"/>
            <a:ext cx="2376264" cy="5367338"/>
          </a:xfrm>
        </p:spPr>
        <p:txBody>
          <a:bodyPr>
            <a:noAutofit/>
          </a:bodyPr>
          <a:lstStyle/>
          <a:p>
            <a:pPr algn="ctr"/>
            <a:r>
              <a:rPr lang="ru-RU" sz="6000" dirty="0" smtClean="0">
                <a:solidFill>
                  <a:srgbClr val="FFFF00"/>
                </a:solidFill>
              </a:rPr>
              <a:t>                                              УРА   УРА    ЛЕТО</a:t>
            </a:r>
            <a:endParaRPr lang="ru-RU" sz="6000" dirty="0">
              <a:solidFill>
                <a:srgbClr val="FFFF00"/>
              </a:solidFill>
            </a:endParaRPr>
          </a:p>
        </p:txBody>
      </p:sp>
      <p:pic>
        <p:nvPicPr>
          <p:cNvPr id="2050" name="Picture 2" descr="F:\УСУ ДОО\SDC15838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548680"/>
            <a:ext cx="5486400" cy="4114800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85919" y="5357826"/>
            <a:ext cx="5486400" cy="804862"/>
          </a:xfrm>
          <a:noFill/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FFFF00"/>
                </a:solidFill>
              </a:rPr>
              <a:t>Летний лагерь</a:t>
            </a:r>
            <a:endParaRPr lang="ru-RU" sz="5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УСУ ДОО\IMG_354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94238" y="-1773238"/>
            <a:ext cx="18532476" cy="1040447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УСУ ДОО\IMG_35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694238" y="-1773238"/>
            <a:ext cx="18532476" cy="10404476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5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133</TotalTime>
  <Words>114</Words>
  <Application>Microsoft Office PowerPoint</Application>
  <PresentationFormat>Экран (4:3)</PresentationFormat>
  <Paragraphs>29</Paragraphs>
  <Slides>11</Slides>
  <Notes>3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 </vt:lpstr>
      <vt:lpstr>Слайд 2</vt:lpstr>
      <vt:lpstr> флаг нашей ДОО «Дружба»</vt:lpstr>
      <vt:lpstr>Слайд 4</vt:lpstr>
      <vt:lpstr>Слайд 5</vt:lpstr>
      <vt:lpstr>Слайд 6</vt:lpstr>
      <vt:lpstr>                                              УРА   УРА    ЛЕТО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андей</dc:creator>
  <cp:lastModifiedBy>ШКОЛА</cp:lastModifiedBy>
  <cp:revision>21</cp:revision>
  <dcterms:created xsi:type="dcterms:W3CDTF">2014-12-02T13:44:26Z</dcterms:created>
  <dcterms:modified xsi:type="dcterms:W3CDTF">2017-06-07T07:32:20Z</dcterms:modified>
</cp:coreProperties>
</file>